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74" r:id="rId6"/>
    <p:sldId id="259" r:id="rId7"/>
    <p:sldId id="260" r:id="rId8"/>
    <p:sldId id="266" r:id="rId9"/>
    <p:sldId id="262" r:id="rId10"/>
    <p:sldId id="265" r:id="rId11"/>
    <p:sldId id="264" r:id="rId12"/>
    <p:sldId id="261" r:id="rId13"/>
    <p:sldId id="263" r:id="rId14"/>
    <p:sldId id="268" r:id="rId15"/>
    <p:sldId id="267" r:id="rId16"/>
    <p:sldId id="269" r:id="rId17"/>
    <p:sldId id="272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1B47C-6BAF-4866-BAF0-A82C0604EB3E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A67FD-B9C4-43EB-87A2-8EA0EBE48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7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8F96-0456-431B-8663-BBF2A25D4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653" y="1236317"/>
            <a:ext cx="8574622" cy="2616199"/>
          </a:xfrm>
        </p:spPr>
        <p:txBody>
          <a:bodyPr/>
          <a:lstStyle/>
          <a:p>
            <a:pPr algn="l"/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E1F82-E353-485E-8D8C-E47C3E9F5623}"/>
              </a:ext>
            </a:extLst>
          </p:cNvPr>
          <p:cNvSpPr/>
          <p:nvPr/>
        </p:nvSpPr>
        <p:spPr>
          <a:xfrm>
            <a:off x="6003634" y="25352"/>
            <a:ext cx="1847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BB5EA-EA1A-4805-82FB-AA50F8E04FEB}"/>
              </a:ext>
            </a:extLst>
          </p:cNvPr>
          <p:cNvSpPr txBox="1"/>
          <p:nvPr/>
        </p:nvSpPr>
        <p:spPr>
          <a:xfrm>
            <a:off x="2478157" y="2667477"/>
            <a:ext cx="3405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Submitted to:md.Moshaidul Islam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Consultant show &amp; tell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CA1B-0A74-4CD9-B768-E7FDE8B16819}"/>
              </a:ext>
            </a:extLst>
          </p:cNvPr>
          <p:cNvSpPr txBox="1"/>
          <p:nvPr/>
        </p:nvSpPr>
        <p:spPr>
          <a:xfrm>
            <a:off x="7116417" y="3591339"/>
            <a:ext cx="3286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Submitted by:Dil Nazmin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ID: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1244810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387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E9373-08D1-4562-B79A-503F2C65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142681"/>
            <a:ext cx="1091717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55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112B9-CACA-48F3-ADF4-9023AD00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86"/>
            <a:ext cx="12192000" cy="59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30E63-0B8D-4713-A25E-A1FFB3CB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07"/>
            <a:ext cx="12192000" cy="54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7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A4F9-FC94-4367-8B03-5A1EB401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437"/>
            <a:ext cx="12192000" cy="54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AA6FA-D902-4E8C-9F82-9E0E9BAA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602"/>
            <a:ext cx="12192000" cy="54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81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D93B0-098E-4E2D-B057-F45DEC67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9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032DB-AA64-48DC-AEA4-8CF92C6C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14" y="2190577"/>
            <a:ext cx="928817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5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71DD61-BACB-439F-A3DC-11944106792B}"/>
              </a:ext>
            </a:extLst>
          </p:cNvPr>
          <p:cNvSpPr/>
          <p:nvPr/>
        </p:nvSpPr>
        <p:spPr>
          <a:xfrm>
            <a:off x="13252" y="981328"/>
            <a:ext cx="11476382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component: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Angularjs  restfulwebservice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Hybernate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Angular js</a:t>
            </a:r>
          </a:p>
          <a:p>
            <a:pPr algn="ctr"/>
            <a:r>
              <a:rPr lang="en-US" sz="5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)MySql    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4)Neat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bean 8.13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66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124605-3F7E-4C7C-AF66-CA9B4F5C6D37}"/>
              </a:ext>
            </a:extLst>
          </p:cNvPr>
          <p:cNvSpPr/>
          <p:nvPr/>
        </p:nvSpPr>
        <p:spPr>
          <a:xfrm>
            <a:off x="3002144" y="2967335"/>
            <a:ext cx="618772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development: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Userside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more facility </a:t>
            </a:r>
          </a:p>
        </p:txBody>
      </p:sp>
    </p:spTree>
    <p:extLst>
      <p:ext uri="{BB962C8B-B14F-4D97-AF65-F5344CB8AC3E}">
        <p14:creationId xmlns:p14="http://schemas.microsoft.com/office/powerpoint/2010/main" val="1042494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1C9453-FC0E-43D9-977D-7940D24729E9}"/>
              </a:ext>
            </a:extLst>
          </p:cNvPr>
          <p:cNvSpPr/>
          <p:nvPr/>
        </p:nvSpPr>
        <p:spPr>
          <a:xfrm>
            <a:off x="84587" y="2967335"/>
            <a:ext cx="120228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Almighty</a:t>
            </a:r>
          </a:p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 who have seen the presentation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3486254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BAEC-C3F8-44C3-9E29-B3C3A255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104311"/>
            <a:ext cx="1174596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31642-854C-4783-9768-99D1F2C9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723522"/>
            <a:ext cx="10898121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6547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CD1F7-0165-4F92-AD4E-F247AAE76822}"/>
              </a:ext>
            </a:extLst>
          </p:cNvPr>
          <p:cNvSpPr/>
          <p:nvPr/>
        </p:nvSpPr>
        <p:spPr>
          <a:xfrm>
            <a:off x="3048000" y="2690336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Hotel reservation management</a:t>
            </a:r>
            <a:r>
              <a:rPr lang="en-US" dirty="0"/>
              <a:t> system is a platform to </a:t>
            </a:r>
            <a:r>
              <a:rPr lang="en-US" b="1" dirty="0"/>
              <a:t>manage hotel bookings</a:t>
            </a:r>
            <a:r>
              <a:rPr lang="en-US" dirty="0"/>
              <a:t> and </a:t>
            </a:r>
            <a:r>
              <a:rPr lang="en-US" b="1" dirty="0"/>
              <a:t>reservations</a:t>
            </a:r>
            <a:r>
              <a:rPr lang="en-US" dirty="0"/>
              <a:t>. It mainly includes: Storage and distribution of information </a:t>
            </a:r>
            <a:r>
              <a:rPr lang="en-US" sz="4400" dirty="0"/>
              <a:t>concerning</a:t>
            </a:r>
            <a:r>
              <a:rPr lang="en-US" dirty="0"/>
              <a:t> </a:t>
            </a:r>
            <a:r>
              <a:rPr lang="en-US" b="1" dirty="0"/>
              <a:t>hotels</a:t>
            </a:r>
            <a:r>
              <a:rPr lang="en-US" dirty="0"/>
              <a:t>, room information, </a:t>
            </a:r>
            <a:r>
              <a:rPr lang="en-US" b="1" dirty="0"/>
              <a:t>bookings</a:t>
            </a:r>
            <a:r>
              <a:rPr lang="en-US" dirty="0"/>
              <a:t>, </a:t>
            </a:r>
            <a:r>
              <a:rPr lang="en-US" b="1" dirty="0"/>
              <a:t>reservations</a:t>
            </a:r>
            <a:r>
              <a:rPr lang="en-US" dirty="0"/>
              <a:t>, guest information, stay facilities and amenities.</a:t>
            </a:r>
          </a:p>
        </p:txBody>
      </p:sp>
    </p:spTree>
    <p:extLst>
      <p:ext uri="{BB962C8B-B14F-4D97-AF65-F5344CB8AC3E}">
        <p14:creationId xmlns:p14="http://schemas.microsoft.com/office/powerpoint/2010/main" val="3607137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F586C-473C-46AA-89DC-A92C6D27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461548"/>
            <a:ext cx="10888595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2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07745-8BC4-47AF-B88C-22E4908B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961680"/>
            <a:ext cx="10193173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26F71-4F64-489C-BD6F-16ABC306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952154"/>
            <a:ext cx="11155332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8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55B4F-309E-4812-98AC-47117132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433234"/>
            <a:ext cx="1100291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26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CA1C4-3BC0-4E2D-A9A8-4CB4BC9C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285311"/>
            <a:ext cx="11336332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50</TotalTime>
  <Words>96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Parallax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Dipty</dc:creator>
  <cp:lastModifiedBy>Dipty</cp:lastModifiedBy>
  <cp:revision>31</cp:revision>
  <dcterms:created xsi:type="dcterms:W3CDTF">2019-05-10T18:27:01Z</dcterms:created>
  <dcterms:modified xsi:type="dcterms:W3CDTF">2019-05-11T06:10:25Z</dcterms:modified>
</cp:coreProperties>
</file>